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57" r:id="rId4"/>
    <p:sldId id="266" r:id="rId5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844592-C58A-46AC-BD90-D5644BAA8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D53679C-0386-4D77-99FA-1DEFF5FA2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811BDF6-ACCC-409B-B375-66E6A585A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E28B-18D1-46C7-BE46-2A24CC4DC1AE}" type="datetimeFigureOut">
              <a:rPr lang="ko-KR" altLang="en-US" smtClean="0"/>
              <a:t>2023-01-15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A29D7DB-7F6E-4667-885A-7A14E066B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4D2B7CD-97F7-4A83-AF11-7FC39C94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DC56-2FCC-4835-B0C1-F79478384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203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7DDBCA-91F7-4435-979A-928F94F21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77ED185-89CB-4458-8E26-3D798B9E6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8825E4D-49C0-4186-B896-C7F8AD664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E28B-18D1-46C7-BE46-2A24CC4DC1AE}" type="datetimeFigureOut">
              <a:rPr lang="ko-KR" altLang="en-US" smtClean="0"/>
              <a:t>2023-01-15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97F6BC0-3C8C-44B7-B16D-B4C7D1FE2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0278EA-D4FB-4A19-A5EC-60845D4E3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DC56-2FCC-4835-B0C1-F79478384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218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E8467EE-06D0-4490-867C-801019F689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7BD7497-82FC-474C-B1EE-A81184F23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A9C9B9B-74F3-4DA5-A12E-A202554D1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E28B-18D1-46C7-BE46-2A24CC4DC1AE}" type="datetimeFigureOut">
              <a:rPr lang="ko-KR" altLang="en-US" smtClean="0"/>
              <a:t>2023-01-15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74C6021-9AC9-49A5-828F-147C913F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71E3F7-A634-4E82-A21B-1380429BF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DC56-2FCC-4835-B0C1-F79478384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895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B0009A-5DD4-4927-8D73-A6390826F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044E3E-B379-464D-A9A5-D680188BA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2FF738-1F70-4898-9E1F-DE097AF61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E28B-18D1-46C7-BE46-2A24CC4DC1AE}" type="datetimeFigureOut">
              <a:rPr lang="ko-KR" altLang="en-US" smtClean="0"/>
              <a:t>2023-01-15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5C04AEE-58B3-4104-9BC9-491C00E5D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8CE6F1-044C-4F54-B360-F5714496A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DC56-2FCC-4835-B0C1-F79478384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954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B409FE-AB32-4300-BDC0-8AF089435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04C8685-78D1-482F-B3BC-FB2B9691F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CEB17D5-B687-4D50-A40E-0C51CA142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E28B-18D1-46C7-BE46-2A24CC4DC1AE}" type="datetimeFigureOut">
              <a:rPr lang="ko-KR" altLang="en-US" smtClean="0"/>
              <a:t>2023-01-15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8DEC304-BB4E-4A6B-BC8B-02FF86D7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6C76B63-CFF8-459B-A2DE-9D2DEBA1B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DC56-2FCC-4835-B0C1-F79478384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54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604EE6-8CA5-45B4-B86F-999236D55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7A3FC9D-2E79-4282-8B37-C4633E6D42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E52E040-3072-4F8A-B8E8-5B339C0ED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1DD565A-33C8-4F13-9DF6-BB59FCA17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E28B-18D1-46C7-BE46-2A24CC4DC1AE}" type="datetimeFigureOut">
              <a:rPr lang="ko-KR" altLang="en-US" smtClean="0"/>
              <a:t>2023-01-15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3F88735-B98B-4145-B81D-8177FD0A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E361E10-DF48-4561-BF5F-025B36827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DC56-2FCC-4835-B0C1-F79478384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368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9A26B0-4177-44BA-9E6B-C5B72BBFD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7FE7E6B-247E-4FDC-A784-8E45281B2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5B678EE-A209-47FE-AF62-9E2EF1E4C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31C01F1-F7D0-4D93-96DF-EB93D61FB8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D45852E-C758-46F0-BDE2-3F36E3EB15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4FEBCF2-F84F-47C3-9694-7C4464745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E28B-18D1-46C7-BE46-2A24CC4DC1AE}" type="datetimeFigureOut">
              <a:rPr lang="ko-KR" altLang="en-US" smtClean="0"/>
              <a:t>2023-01-15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D030767-263E-47D7-945B-F009216A8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11C4212-FADE-479C-AD3B-99D06222E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DC56-2FCC-4835-B0C1-F79478384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883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B84FEC-35C1-44AA-B4C0-72BF008FE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3121126-8448-45BF-BB89-B022C4F08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E28B-18D1-46C7-BE46-2A24CC4DC1AE}" type="datetimeFigureOut">
              <a:rPr lang="ko-KR" altLang="en-US" smtClean="0"/>
              <a:t>2023-01-15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C734A25-CD39-4542-BD9B-F909927E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92505E8-1D70-4F7A-8454-A5CCDD1D8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DC56-2FCC-4835-B0C1-F79478384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77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849FFF7-E9B8-49FB-8AD1-789DF45ED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E28B-18D1-46C7-BE46-2A24CC4DC1AE}" type="datetimeFigureOut">
              <a:rPr lang="ko-KR" altLang="en-US" smtClean="0"/>
              <a:t>2023-01-15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4C32A18-F70C-499C-B412-26625F459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9015C29-7AA5-4543-A525-E0B47F32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DC56-2FCC-4835-B0C1-F79478384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958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8A338D-E6B8-48B7-AFB4-54CB2C070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296A546-387C-4B73-BEE1-F4DF65EA2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43EF9FE-B7FA-44A0-8B80-E9148EB2D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542E586-D2B4-4A0F-A4EC-1BB41B851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E28B-18D1-46C7-BE46-2A24CC4DC1AE}" type="datetimeFigureOut">
              <a:rPr lang="ko-KR" altLang="en-US" smtClean="0"/>
              <a:t>2023-01-15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63FF569-3068-4818-96E3-79FC93A5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BCE054F-44E8-408C-A5F2-1F963777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DC56-2FCC-4835-B0C1-F79478384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169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09452C-63D9-4403-AE3F-D289771C0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419E680-EE31-4A6B-B217-6257C8EFD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8B1D99D-139A-4EDE-BF6D-AFD8448D7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59911FA-1DF1-4E6D-BEF4-53B4A8127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E28B-18D1-46C7-BE46-2A24CC4DC1AE}" type="datetimeFigureOut">
              <a:rPr lang="ko-KR" altLang="en-US" smtClean="0"/>
              <a:t>2023-01-15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0F1BB2F-D4C7-4CB2-B7F7-0296D01C2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B5DE779-39C1-4D09-8A45-3584BD7D6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DC56-2FCC-4835-B0C1-F79478384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908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26C5482-5364-4277-8349-E1C9E5B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1BE07F8-5A0B-49C7-B058-DB02EED61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39D9C7E-37DF-48B1-8A1D-6A27BCFD3F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E28B-18D1-46C7-BE46-2A24CC4DC1AE}" type="datetimeFigureOut">
              <a:rPr lang="ko-KR" altLang="en-US" smtClean="0"/>
              <a:t>2023-01-15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B6F5376-8213-40FA-8FC6-947F459F05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ED665A-734E-409D-B813-91A78588A9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FDC56-2FCC-4835-B0C1-F79478384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022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6"/>
            <a:ext cx="1920339" cy="289412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맑은 고딕" panose="020F0502020204030204"/>
              <a:ea typeface="+mn-ea"/>
              <a:cs typeface="+mn-cs"/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3515821"/>
            <a:ext cx="1920338" cy="2883258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맑은 고딕" panose="020F0502020204030204"/>
              <a:ea typeface="+mn-ea"/>
              <a:cs typeface="+mn-cs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82AD1289-139B-EECD-8E1B-C1A8B062D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962" y="667500"/>
            <a:ext cx="9107171" cy="547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354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6"/>
            <a:ext cx="1920339" cy="289412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맑은 고딕" panose="020F0502020204030204"/>
              <a:ea typeface="+mn-ea"/>
              <a:cs typeface="+mn-cs"/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3515821"/>
            <a:ext cx="1920338" cy="2883258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맑은 고딕" panose="020F0502020204030204"/>
              <a:ea typeface="+mn-ea"/>
              <a:cs typeface="+mn-cs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94C9CEA1-6ECA-608B-01AF-55A486AF2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192" y="639374"/>
            <a:ext cx="9364382" cy="558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053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A4E4289-C863-4DDB-8F03-0007AD45710D}"/>
              </a:ext>
            </a:extLst>
          </p:cNvPr>
          <p:cNvSpPr txBox="1"/>
          <p:nvPr/>
        </p:nvSpPr>
        <p:spPr>
          <a:xfrm>
            <a:off x="379950" y="1978033"/>
            <a:ext cx="5864096" cy="2289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400" b="1" dirty="0"/>
              <a:t>김 경 준</a:t>
            </a:r>
            <a:r>
              <a:rPr lang="ko-KR" altLang="en-US" sz="2000" b="1" dirty="0"/>
              <a:t> </a:t>
            </a:r>
            <a:r>
              <a:rPr lang="ko-KR" altLang="en-US" sz="1700" b="1" dirty="0"/>
              <a:t>부장 </a:t>
            </a:r>
            <a:r>
              <a:rPr lang="en-US" altLang="ko-KR" sz="1700" b="1" dirty="0"/>
              <a:t>/ </a:t>
            </a:r>
            <a:r>
              <a:rPr lang="ko-KR" altLang="en-US" sz="1700" b="1" dirty="0"/>
              <a:t>기후변화사업부</a:t>
            </a:r>
            <a:endParaRPr lang="en-US" altLang="ko-KR" sz="1700" b="1" dirty="0"/>
          </a:p>
          <a:p>
            <a:pPr>
              <a:lnSpc>
                <a:spcPct val="120000"/>
              </a:lnSpc>
            </a:pPr>
            <a:r>
              <a:rPr lang="ko-KR" altLang="en-US" sz="1700" spc="-100" dirty="0">
                <a:latin typeface="Arial" panose="020B0604020202020204" pitchFamily="34" charset="0"/>
                <a:cs typeface="Arial" panose="020B0604020202020204" pitchFamily="34" charset="0"/>
              </a:rPr>
              <a:t>온실가스 에너지 검증심사원 </a:t>
            </a:r>
            <a:r>
              <a:rPr lang="en-US" altLang="ko-KR" sz="1700" spc="-1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1700" spc="-100" dirty="0" err="1">
                <a:latin typeface="Arial" panose="020B0604020202020204" pitchFamily="34" charset="0"/>
                <a:cs typeface="Arial" panose="020B0604020202020204" pitchFamily="34" charset="0"/>
              </a:rPr>
              <a:t>저탄소농축산물</a:t>
            </a:r>
            <a:r>
              <a:rPr lang="ko-KR" altLang="en-US" sz="1700" spc="-100" dirty="0">
                <a:latin typeface="Arial" panose="020B0604020202020204" pitchFamily="34" charset="0"/>
                <a:cs typeface="Arial" panose="020B0604020202020204" pitchFamily="34" charset="0"/>
              </a:rPr>
              <a:t> 인증심사원</a:t>
            </a:r>
            <a:endParaRPr lang="en-US" altLang="ko-KR" sz="17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600" dirty="0"/>
          </a:p>
          <a:p>
            <a:r>
              <a:rPr lang="ko-KR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코리아카본</a:t>
            </a:r>
            <a:r>
              <a:rPr lang="ko-K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㈜</a:t>
            </a:r>
            <a:endParaRPr lang="en-US" altLang="ko-K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ko-KR" altLang="en-US" sz="1700" spc="-60" dirty="0">
                <a:solidFill>
                  <a:schemeClr val="tx1">
                    <a:alpha val="99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경기도 남양주시 </a:t>
            </a:r>
            <a:r>
              <a:rPr lang="ko-KR" altLang="en-US" sz="1700" spc="-60" dirty="0" err="1">
                <a:solidFill>
                  <a:schemeClr val="tx1">
                    <a:alpha val="99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다산동</a:t>
            </a:r>
            <a:r>
              <a:rPr lang="ko-KR" altLang="en-US" sz="1700" spc="-60" dirty="0">
                <a:solidFill>
                  <a:schemeClr val="tx1">
                    <a:alpha val="99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700" spc="-60" dirty="0">
                <a:solidFill>
                  <a:schemeClr val="tx1">
                    <a:alpha val="99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4002-1 </a:t>
            </a:r>
            <a:r>
              <a:rPr lang="ko-KR" altLang="en-US" sz="1700" spc="-60" dirty="0" err="1">
                <a:solidFill>
                  <a:schemeClr val="tx1">
                    <a:alpha val="99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플루리움</a:t>
            </a:r>
            <a:r>
              <a:rPr lang="ko-KR" altLang="en-US" sz="1700" spc="-60" dirty="0">
                <a:solidFill>
                  <a:schemeClr val="tx1">
                    <a:alpha val="99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700" spc="-60" dirty="0">
                <a:solidFill>
                  <a:schemeClr val="tx1">
                    <a:alpha val="99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507-1801</a:t>
            </a:r>
            <a:endParaRPr lang="ko-KR" altLang="en-US" sz="1700" spc="-60" dirty="0">
              <a:solidFill>
                <a:schemeClr val="tx1">
                  <a:alpha val="99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010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9535 0522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o-KR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kjkim@koreacarbon.kr / kjkim8411@gmail.com</a:t>
            </a:r>
          </a:p>
          <a:p>
            <a:r>
              <a:rPr lang="en-US" altLang="ko-KR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www.koreacarbon.kr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E16844C7-A081-AC41-3310-44408221B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72" y="1014373"/>
            <a:ext cx="1692607" cy="9383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8979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A4E4289-C863-4DDB-8F03-0007AD45710D}"/>
              </a:ext>
            </a:extLst>
          </p:cNvPr>
          <p:cNvSpPr txBox="1"/>
          <p:nvPr/>
        </p:nvSpPr>
        <p:spPr>
          <a:xfrm>
            <a:off x="379950" y="1978033"/>
            <a:ext cx="6142770" cy="2377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Kyungjun</a:t>
            </a:r>
            <a:r>
              <a:rPr lang="ko-KR" alt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200" b="1" dirty="0">
                <a:latin typeface="Arial" panose="020B0604020202020204" pitchFamily="34" charset="0"/>
                <a:cs typeface="Arial" panose="020B0604020202020204" pitchFamily="34" charset="0"/>
              </a:rPr>
              <a:t>Kim </a:t>
            </a:r>
            <a:r>
              <a:rPr lang="en-US" altLang="ko-KR" sz="1700" b="1" spc="-100" dirty="0">
                <a:latin typeface="Arial" panose="020B0604020202020204" pitchFamily="34" charset="0"/>
                <a:cs typeface="Arial" panose="020B0604020202020204" pitchFamily="34" charset="0"/>
              </a:rPr>
              <a:t>/ Climate Change Business Dept.</a:t>
            </a:r>
          </a:p>
          <a:p>
            <a:r>
              <a:rPr lang="en-US" altLang="ko-KR" spc="-90" dirty="0">
                <a:latin typeface="Arial" panose="020B0604020202020204" pitchFamily="34" charset="0"/>
                <a:cs typeface="Arial" panose="020B0604020202020204" pitchFamily="34" charset="0"/>
              </a:rPr>
              <a:t>General Manager</a:t>
            </a:r>
            <a:r>
              <a:rPr lang="ko-KR" altLang="en-US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pc="-90" dirty="0">
                <a:latin typeface="Arial" panose="020B0604020202020204" pitchFamily="34" charset="0"/>
                <a:cs typeface="Arial" panose="020B0604020202020204" pitchFamily="34" charset="0"/>
              </a:rPr>
              <a:t>/ GHG Energy Verifier / LC Food Auditor</a:t>
            </a:r>
          </a:p>
          <a:p>
            <a:endParaRPr lang="en-US" altLang="ko-K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Korea Carbon Co., Ltd.</a:t>
            </a:r>
          </a:p>
          <a:p>
            <a:pPr>
              <a:lnSpc>
                <a:spcPct val="95000"/>
              </a:lnSpc>
            </a:pPr>
            <a:r>
              <a:rPr lang="en-US" altLang="ko-KR" spc="-60" dirty="0">
                <a:solidFill>
                  <a:schemeClr val="tx1">
                    <a:alpha val="99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507-1801, </a:t>
            </a:r>
            <a:r>
              <a:rPr lang="en-US" altLang="ko-KR" spc="-60" dirty="0" err="1">
                <a:solidFill>
                  <a:schemeClr val="tx1">
                    <a:alpha val="99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Plurium</a:t>
            </a:r>
            <a:r>
              <a:rPr lang="en-US" altLang="ko-KR" spc="-60" dirty="0">
                <a:solidFill>
                  <a:schemeClr val="tx1">
                    <a:alpha val="99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4002-1, </a:t>
            </a:r>
            <a:r>
              <a:rPr lang="en-US" altLang="ko-KR" spc="-60" dirty="0" err="1">
                <a:solidFill>
                  <a:schemeClr val="tx1">
                    <a:alpha val="99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Dasan</a:t>
            </a:r>
            <a:r>
              <a:rPr lang="en-US" altLang="ko-KR" spc="-60" dirty="0">
                <a:solidFill>
                  <a:schemeClr val="tx1">
                    <a:alpha val="99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-dong, </a:t>
            </a:r>
            <a:r>
              <a:rPr lang="en-US" altLang="ko-KR" spc="-60" dirty="0" err="1">
                <a:solidFill>
                  <a:schemeClr val="tx1">
                    <a:alpha val="99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Namyangju-si</a:t>
            </a:r>
            <a:r>
              <a:rPr lang="en-US" altLang="ko-KR" spc="-60" dirty="0">
                <a:solidFill>
                  <a:schemeClr val="tx1">
                    <a:alpha val="99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lnSpc>
                <a:spcPct val="95000"/>
              </a:lnSpc>
            </a:pPr>
            <a:r>
              <a:rPr lang="en-US" altLang="ko-KR" spc="-60" dirty="0">
                <a:solidFill>
                  <a:schemeClr val="tx1">
                    <a:alpha val="99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Gyeonggi-do, Korea</a:t>
            </a:r>
          </a:p>
          <a:p>
            <a:pPr>
              <a:lnSpc>
                <a:spcPct val="95000"/>
              </a:lnSpc>
            </a:pP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 82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9535 0522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</a:pPr>
            <a:r>
              <a:rPr lang="ko-KR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kjkim@koreacarbon.kr / kjkim8411@gmail.com</a:t>
            </a:r>
          </a:p>
          <a:p>
            <a:pPr>
              <a:lnSpc>
                <a:spcPct val="95000"/>
              </a:lnSpc>
            </a:pPr>
            <a:r>
              <a:rPr lang="en-US" altLang="ko-KR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www.koreacarbon.kr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E05DB443-2CC0-D0F6-9640-86F06B92CF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72" y="1017428"/>
            <a:ext cx="1692607" cy="9383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5252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48094c8-480e-400b-91c4-c984b7e20814}" enabled="1" method="Standard" siteId="{a1109567-0815-4e1f-88af-e23555482aa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100</Words>
  <Application>Microsoft Office PowerPoint</Application>
  <PresentationFormat>와이드스크린</PresentationFormat>
  <Paragraphs>17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재호 유</dc:creator>
  <cp:lastModifiedBy>Won, Hee-Cheol</cp:lastModifiedBy>
  <cp:revision>32</cp:revision>
  <cp:lastPrinted>2021-04-01T02:10:27Z</cp:lastPrinted>
  <dcterms:created xsi:type="dcterms:W3CDTF">2021-03-31T09:53:32Z</dcterms:created>
  <dcterms:modified xsi:type="dcterms:W3CDTF">2023-01-15T13:26:47Z</dcterms:modified>
</cp:coreProperties>
</file>